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61" r:id="rId4"/>
    <p:sldId id="257" r:id="rId5"/>
    <p:sldId id="263" r:id="rId6"/>
    <p:sldId id="25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D8F5-7BED-407A-B88E-0D3BA976DE23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E0F9-20C7-4468-9E51-0E91DA9AB5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D8F5-7BED-407A-B88E-0D3BA976DE23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E0F9-20C7-4468-9E51-0E91DA9AB5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D8F5-7BED-407A-B88E-0D3BA976DE23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E0F9-20C7-4468-9E51-0E91DA9AB5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D8F5-7BED-407A-B88E-0D3BA976DE23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E0F9-20C7-4468-9E51-0E91DA9AB5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D8F5-7BED-407A-B88E-0D3BA976DE23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E0F9-20C7-4468-9E51-0E91DA9AB5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D8F5-7BED-407A-B88E-0D3BA976DE23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E0F9-20C7-4468-9E51-0E91DA9AB5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D8F5-7BED-407A-B88E-0D3BA976DE23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E0F9-20C7-4468-9E51-0E91DA9AB5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D8F5-7BED-407A-B88E-0D3BA976DE23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E0F9-20C7-4468-9E51-0E91DA9AB5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D8F5-7BED-407A-B88E-0D3BA976DE23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E0F9-20C7-4468-9E51-0E91DA9AB5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D8F5-7BED-407A-B88E-0D3BA976DE23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E0F9-20C7-4468-9E51-0E91DA9AB5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D8F5-7BED-407A-B88E-0D3BA976DE23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E0F9-20C7-4468-9E51-0E91DA9AB5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7D8F5-7BED-407A-B88E-0D3BA976DE23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AE0F9-20C7-4468-9E51-0E91DA9AB57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ds04.infourok.ru/uploads/ex/052e/0018481d-d384e10d/img6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ds04.infourok.ru/uploads/ex/04c4/000e491b-e2fa2ce0/img2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10237" t="8001" r="12589" b="2751"/>
          <a:stretch>
            <a:fillRect/>
          </a:stretch>
        </p:blipFill>
        <p:spPr bwMode="auto">
          <a:xfrm>
            <a:off x="0" y="0"/>
            <a:ext cx="9144000" cy="6776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ds04.infourok.ru/uploads/ex/0244/000ad7b3-226ca9c6/img9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Назови предметы 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https://s13.stc.all.kpcdn.net/share/i/4/989762/wx10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2" name="Picture 4" descr="https://s13.stc.all.kpcdn.net/share/i/4/989762/wx1080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l="1963" t="2100" r="2751" b="44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11760" y="188640"/>
            <a:ext cx="4128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ШКОЛЬНЫЕ ПРИНАДЛЕЖНОСТИ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Что не берут в школу? 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0" y="-508"/>
            <a:ext cx="9144000" cy="6858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Toshiba</dc:creator>
  <cp:lastModifiedBy>Toshiba</cp:lastModifiedBy>
  <cp:revision>6</cp:revision>
  <dcterms:created xsi:type="dcterms:W3CDTF">2020-08-27T17:25:36Z</dcterms:created>
  <dcterms:modified xsi:type="dcterms:W3CDTF">2020-08-27T18:19:32Z</dcterms:modified>
</cp:coreProperties>
</file>